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64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12" autoAdjust="0"/>
    <p:restoredTop sz="93716" autoAdjust="0"/>
  </p:normalViewPr>
  <p:slideViewPr>
    <p:cSldViewPr snapToGrid="0" snapToObjects="1">
      <p:cViewPr varScale="1">
        <p:scale>
          <a:sx n="82" d="100"/>
          <a:sy n="82" d="100"/>
        </p:scale>
        <p:origin x="55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668139"/>
            <a:ext cx="8229600" cy="857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Heading 1 here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>
                <a:solidFill>
                  <a:schemeClr val="tx1"/>
                </a:solidFill>
              </a:rPr>
              <a:t>Heading 2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34742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1705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Lorem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Donec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faucibus</a:t>
            </a:r>
            <a:r>
              <a:rPr lang="en-US" dirty="0">
                <a:latin typeface="Arial"/>
                <a:cs typeface="Arial"/>
              </a:rPr>
              <a:t> quam vitae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pulvinar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suscipit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aliquam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elementum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dumorem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Maecenas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Is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Subheading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Subheading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white-oakleaf-template.potx</Template>
  <TotalTime>605</TotalTime>
  <Words>217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white-oakleaf-template</vt:lpstr>
      <vt:lpstr>1_Custom Design</vt:lpstr>
      <vt:lpstr>Custom Design</vt:lpstr>
      <vt:lpstr>Heading 1 here</vt:lpstr>
      <vt:lpstr>Heading Here</vt:lpstr>
      <vt:lpstr>Heading Goes Here</vt:lpstr>
      <vt:lpstr>Heading Is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Mikala Kane</cp:lastModifiedBy>
  <cp:revision>61</cp:revision>
  <dcterms:created xsi:type="dcterms:W3CDTF">2010-04-12T23:12:02Z</dcterms:created>
  <dcterms:modified xsi:type="dcterms:W3CDTF">2022-01-05T21:08:56Z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